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1" r:id="rId3"/>
    <p:sldMasterId id="2147483703" r:id="rId4"/>
    <p:sldMasterId id="2147483715" r:id="rId5"/>
  </p:sldMasterIdLst>
  <p:notesMasterIdLst>
    <p:notesMasterId r:id="rId21"/>
  </p:notesMasterIdLst>
  <p:handoutMasterIdLst>
    <p:handoutMasterId r:id="rId22"/>
  </p:handoutMasterIdLst>
  <p:sldIdLst>
    <p:sldId id="3401" r:id="rId6"/>
    <p:sldId id="2007577130" r:id="rId7"/>
    <p:sldId id="2007577131" r:id="rId8"/>
    <p:sldId id="2007577132" r:id="rId9"/>
    <p:sldId id="2007577133" r:id="rId10"/>
    <p:sldId id="2007577135" r:id="rId11"/>
    <p:sldId id="2007577134" r:id="rId12"/>
    <p:sldId id="2007577137" r:id="rId13"/>
    <p:sldId id="2007577124" r:id="rId14"/>
    <p:sldId id="2007577125" r:id="rId15"/>
    <p:sldId id="2007577126" r:id="rId16"/>
    <p:sldId id="2007577127" r:id="rId17"/>
    <p:sldId id="2007577128" r:id="rId18"/>
    <p:sldId id="2007577129" r:id="rId19"/>
    <p:sldId id="2007577136" r:id="rId20"/>
  </p:sldIdLst>
  <p:sldSz cx="12192000" cy="6858000"/>
  <p:notesSz cx="6858000" cy="9144000"/>
  <p:defaultTextStyle>
    <a:defPPr>
      <a:defRPr lang="en-US"/>
    </a:defPPr>
    <a:lvl1pPr marL="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3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4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58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4660"/>
  </p:normalViewPr>
  <p:slideViewPr>
    <p:cSldViewPr snapToGrid="0">
      <p:cViewPr>
        <p:scale>
          <a:sx n="80" d="100"/>
          <a:sy n="80" d="100"/>
        </p:scale>
        <p:origin x="4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599F-1739-48EE-84A5-0255D13892C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53ED7-7D95-4CD4-9023-6BA60447F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5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3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4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5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80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4" y="-215469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3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1" y="1050116"/>
            <a:ext cx="7329805" cy="2308314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1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40"/>
            <a:ext cx="7014518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9"/>
            <a:ext cx="4227827" cy="280075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7" y="6517887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1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5" y="-31897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847773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955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622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83408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2" indent="0" algn="ctr">
              <a:buNone/>
              <a:defRPr sz="1800"/>
            </a:lvl3pPr>
            <a:lvl4pPr marL="1371453" indent="0" algn="ctr">
              <a:buNone/>
              <a:defRPr sz="1600"/>
            </a:lvl4pPr>
            <a:lvl5pPr marL="1828604" indent="0" algn="ctr">
              <a:buNone/>
              <a:defRPr sz="1600"/>
            </a:lvl5pPr>
            <a:lvl6pPr marL="2285756" indent="0" algn="ctr">
              <a:buNone/>
              <a:defRPr sz="1600"/>
            </a:lvl6pPr>
            <a:lvl7pPr marL="2742908" indent="0" algn="ctr">
              <a:buNone/>
              <a:defRPr sz="1600"/>
            </a:lvl7pPr>
            <a:lvl8pPr marL="3200058" indent="0" algn="ctr">
              <a:buNone/>
              <a:defRPr sz="1600"/>
            </a:lvl8pPr>
            <a:lvl9pPr marL="365721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49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6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33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C0CCC1F2-EC4C-438A-A626-EF38FEB19E6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70" y="344265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20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3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2"/>
            <a:ext cx="7014518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6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8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6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8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50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76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2" indent="0">
              <a:buNone/>
              <a:defRPr sz="1200"/>
            </a:lvl3pPr>
            <a:lvl4pPr marL="1371453" indent="0">
              <a:buNone/>
              <a:defRPr sz="1000"/>
            </a:lvl4pPr>
            <a:lvl5pPr marL="1828604" indent="0">
              <a:buNone/>
              <a:defRPr sz="1000"/>
            </a:lvl5pPr>
            <a:lvl6pPr marL="2285756" indent="0">
              <a:buNone/>
              <a:defRPr sz="1000"/>
            </a:lvl6pPr>
            <a:lvl7pPr marL="2742908" indent="0">
              <a:buNone/>
              <a:defRPr sz="1000"/>
            </a:lvl7pPr>
            <a:lvl8pPr marL="3200058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22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2" indent="0">
              <a:buNone/>
              <a:defRPr sz="2400"/>
            </a:lvl3pPr>
            <a:lvl4pPr marL="1371453" indent="0">
              <a:buNone/>
              <a:defRPr sz="2000"/>
            </a:lvl4pPr>
            <a:lvl5pPr marL="1828604" indent="0">
              <a:buNone/>
              <a:defRPr sz="2000"/>
            </a:lvl5pPr>
            <a:lvl6pPr marL="2285756" indent="0">
              <a:buNone/>
              <a:defRPr sz="2000"/>
            </a:lvl6pPr>
            <a:lvl7pPr marL="2742908" indent="0">
              <a:buNone/>
              <a:defRPr sz="2000"/>
            </a:lvl7pPr>
            <a:lvl8pPr marL="3200058" indent="0">
              <a:buNone/>
              <a:defRPr sz="2000"/>
            </a:lvl8pPr>
            <a:lvl9pPr marL="365721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2" indent="0">
              <a:buNone/>
              <a:defRPr sz="1200"/>
            </a:lvl3pPr>
            <a:lvl4pPr marL="1371453" indent="0">
              <a:buNone/>
              <a:defRPr sz="1000"/>
            </a:lvl4pPr>
            <a:lvl5pPr marL="1828604" indent="0">
              <a:buNone/>
              <a:defRPr sz="1000"/>
            </a:lvl5pPr>
            <a:lvl6pPr marL="2285756" indent="0">
              <a:buNone/>
              <a:defRPr sz="1000"/>
            </a:lvl6pPr>
            <a:lvl7pPr marL="2742908" indent="0">
              <a:buNone/>
              <a:defRPr sz="1000"/>
            </a:lvl7pPr>
            <a:lvl8pPr marL="3200058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84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2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5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3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25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0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9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4" y="6524286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28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1" indent="0">
              <a:buNone/>
              <a:defRPr sz="2700" b="1"/>
            </a:lvl2pPr>
            <a:lvl3pPr marL="1218202" indent="0">
              <a:buNone/>
              <a:defRPr sz="2400" b="1"/>
            </a:lvl3pPr>
            <a:lvl4pPr marL="1827302" indent="0">
              <a:buNone/>
              <a:defRPr sz="2100" b="1"/>
            </a:lvl4pPr>
            <a:lvl5pPr marL="2436404" indent="0">
              <a:buNone/>
              <a:defRPr sz="2100" b="1"/>
            </a:lvl5pPr>
            <a:lvl6pPr marL="3045505" indent="0">
              <a:buNone/>
              <a:defRPr sz="2100" b="1"/>
            </a:lvl6pPr>
            <a:lvl7pPr marL="3654605" indent="0">
              <a:buNone/>
              <a:defRPr sz="2100" b="1"/>
            </a:lvl7pPr>
            <a:lvl8pPr marL="4263706" indent="0">
              <a:buNone/>
              <a:defRPr sz="2100" b="1"/>
            </a:lvl8pPr>
            <a:lvl9pPr marL="48728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1" indent="0">
              <a:buNone/>
              <a:defRPr sz="2700" b="1"/>
            </a:lvl2pPr>
            <a:lvl3pPr marL="1218202" indent="0">
              <a:buNone/>
              <a:defRPr sz="2400" b="1"/>
            </a:lvl3pPr>
            <a:lvl4pPr marL="1827302" indent="0">
              <a:buNone/>
              <a:defRPr sz="2100" b="1"/>
            </a:lvl4pPr>
            <a:lvl5pPr marL="2436404" indent="0">
              <a:buNone/>
              <a:defRPr sz="2100" b="1"/>
            </a:lvl5pPr>
            <a:lvl6pPr marL="3045505" indent="0">
              <a:buNone/>
              <a:defRPr sz="2100" b="1"/>
            </a:lvl6pPr>
            <a:lvl7pPr marL="3654605" indent="0">
              <a:buNone/>
              <a:defRPr sz="2100" b="1"/>
            </a:lvl7pPr>
            <a:lvl8pPr marL="4263706" indent="0">
              <a:buNone/>
              <a:defRPr sz="2100" b="1"/>
            </a:lvl8pPr>
            <a:lvl9pPr marL="48728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95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9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31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5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9101" indent="0">
              <a:buNone/>
              <a:defRPr sz="1600"/>
            </a:lvl2pPr>
            <a:lvl3pPr marL="1218202" indent="0">
              <a:buNone/>
              <a:defRPr sz="1400"/>
            </a:lvl3pPr>
            <a:lvl4pPr marL="1827302" indent="0">
              <a:buNone/>
              <a:defRPr sz="1300"/>
            </a:lvl4pPr>
            <a:lvl5pPr marL="2436404" indent="0">
              <a:buNone/>
              <a:defRPr sz="1300"/>
            </a:lvl5pPr>
            <a:lvl6pPr marL="3045505" indent="0">
              <a:buNone/>
              <a:defRPr sz="1300"/>
            </a:lvl6pPr>
            <a:lvl7pPr marL="3654605" indent="0">
              <a:buNone/>
              <a:defRPr sz="1300"/>
            </a:lvl7pPr>
            <a:lvl8pPr marL="4263706" indent="0">
              <a:buNone/>
              <a:defRPr sz="1300"/>
            </a:lvl8pPr>
            <a:lvl9pPr marL="487280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46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01" indent="0">
              <a:buNone/>
              <a:defRPr sz="3800"/>
            </a:lvl2pPr>
            <a:lvl3pPr marL="1218202" indent="0">
              <a:buNone/>
              <a:defRPr sz="3200"/>
            </a:lvl3pPr>
            <a:lvl4pPr marL="1827302" indent="0">
              <a:buNone/>
              <a:defRPr sz="2700"/>
            </a:lvl4pPr>
            <a:lvl5pPr marL="2436404" indent="0">
              <a:buNone/>
              <a:defRPr sz="2700"/>
            </a:lvl5pPr>
            <a:lvl6pPr marL="3045505" indent="0">
              <a:buNone/>
              <a:defRPr sz="2700"/>
            </a:lvl6pPr>
            <a:lvl7pPr marL="3654605" indent="0">
              <a:buNone/>
              <a:defRPr sz="2700"/>
            </a:lvl7pPr>
            <a:lvl8pPr marL="4263706" indent="0">
              <a:buNone/>
              <a:defRPr sz="2700"/>
            </a:lvl8pPr>
            <a:lvl9pPr marL="487280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01" indent="0">
              <a:buNone/>
              <a:defRPr sz="1600"/>
            </a:lvl2pPr>
            <a:lvl3pPr marL="1218202" indent="0">
              <a:buNone/>
              <a:defRPr sz="1400"/>
            </a:lvl3pPr>
            <a:lvl4pPr marL="1827302" indent="0">
              <a:buNone/>
              <a:defRPr sz="1300"/>
            </a:lvl4pPr>
            <a:lvl5pPr marL="2436404" indent="0">
              <a:buNone/>
              <a:defRPr sz="1300"/>
            </a:lvl5pPr>
            <a:lvl6pPr marL="3045505" indent="0">
              <a:buNone/>
              <a:defRPr sz="1300"/>
            </a:lvl6pPr>
            <a:lvl7pPr marL="3654605" indent="0">
              <a:buNone/>
              <a:defRPr sz="1300"/>
            </a:lvl7pPr>
            <a:lvl8pPr marL="4263706" indent="0">
              <a:buNone/>
              <a:defRPr sz="1300"/>
            </a:lvl8pPr>
            <a:lvl9pPr marL="487280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9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0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914400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76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9B525D6-B33C-4B02-B16B-D7EC1E9A098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041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91430" tIns="45715" rIns="91430" bIns="45715"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4B79D43-DAE6-0F47-A9C1-04982654FBFB}" type="datetimeFigureOut">
              <a:rPr kumimoji="1" lang="zh-CN" altLang="en-US" smtClean="0"/>
              <a:t>2022/9/29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1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223060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5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4" y="109485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2" y="286932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1" y="2953681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3"/>
            <a:ext cx="6315738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04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 defTabSz="914400"/>
              <a:t>2022/9/29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50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5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79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91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3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2"/>
            <a:ext cx="6315738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3" y="6524286"/>
            <a:ext cx="6315738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3"/>
            <a:ext cx="4227827" cy="280075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4" y="6524286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3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9"/>
            <a:ext cx="4227827" cy="280075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4" y="6524286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4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3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9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4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3"/>
            <a:ext cx="4227827" cy="280075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8"/>
            <a:ext cx="3249397" cy="27699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3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8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9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0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4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5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308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94895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med">
    <p:dissolve/>
  </p:transition>
  <p:txStyles>
    <p:titleStyle>
      <a:lvl1pPr algn="l" defTabSz="9143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8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9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0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4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5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3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8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9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0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2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4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5" indent="-228576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8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21820" tIns="60911" rIns="121820" bIns="609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2"/>
          </a:xfrm>
          <a:prstGeom prst="rect">
            <a:avLst/>
          </a:prstGeom>
        </p:spPr>
        <p:txBody>
          <a:bodyPr vert="horz" lIns="121820" tIns="60911" rIns="121820" bIns="609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21820" tIns="60911" rIns="121820" bIns="609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02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02"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21820" tIns="60911" rIns="121820" bIns="609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21820" tIns="60911" rIns="121820" bIns="609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02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9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820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25" indent="-456825" algn="l" defTabSz="121820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88" indent="-380688" algn="l" defTabSz="1218202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52" indent="-304552" algn="l" defTabSz="12182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53" indent="-304552" algn="l" defTabSz="121820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53" indent="-304552" algn="l" defTabSz="121820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54" indent="-304552" algn="l" defTabSz="12182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55" indent="-304552" algn="l" defTabSz="12182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257" indent="-304552" algn="l" defTabSz="12182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358" indent="-304552" algn="l" defTabSz="12182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1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02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02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04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05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05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06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07" algn="l" defTabSz="12182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45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8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7.gif"/><Relationship Id="rId17" Type="http://schemas.openxmlformats.org/officeDocument/2006/relationships/image" Target="../media/image50.gif"/><Relationship Id="rId25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49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11" Type="http://schemas.openxmlformats.org/officeDocument/2006/relationships/slide" Target="slide9.xml"/><Relationship Id="rId24" Type="http://schemas.openxmlformats.org/officeDocument/2006/relationships/slide" Target="slide5.xml"/><Relationship Id="rId5" Type="http://schemas.openxmlformats.org/officeDocument/2006/relationships/image" Target="../media/image37.png"/><Relationship Id="rId15" Type="http://schemas.openxmlformats.org/officeDocument/2006/relationships/image" Target="../media/image44.gif"/><Relationship Id="rId23" Type="http://schemas.openxmlformats.org/officeDocument/2006/relationships/image" Target="../media/image53.png"/><Relationship Id="rId10" Type="http://schemas.openxmlformats.org/officeDocument/2006/relationships/image" Target="../media/image46.gif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5.gif"/><Relationship Id="rId14" Type="http://schemas.openxmlformats.org/officeDocument/2006/relationships/image" Target="../media/image43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4.wav"/><Relationship Id="rId7" Type="http://schemas.openxmlformats.org/officeDocument/2006/relationships/image" Target="../media/image5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slide" Target="slide4.xml"/><Relationship Id="rId4" Type="http://schemas.openxmlformats.org/officeDocument/2006/relationships/image" Target="../media/image36.png"/><Relationship Id="rId9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4.wav"/><Relationship Id="rId7" Type="http://schemas.openxmlformats.org/officeDocument/2006/relationships/image" Target="../media/image5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slide" Target="slide4.xml"/><Relationship Id="rId4" Type="http://schemas.openxmlformats.org/officeDocument/2006/relationships/image" Target="../media/image36.png"/><Relationship Id="rId9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4.wav"/><Relationship Id="rId7" Type="http://schemas.openxmlformats.org/officeDocument/2006/relationships/image" Target="../media/image5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slide" Target="slide4.xml"/><Relationship Id="rId4" Type="http://schemas.openxmlformats.org/officeDocument/2006/relationships/image" Target="../media/image36.png"/><Relationship Id="rId9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8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" y="2913486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6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5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6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4" y="318624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9" y="3339018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40"/>
            <a:ext cx="7606220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defRPr/>
            </a:pP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Khởi</a:t>
            </a:r>
            <a:r>
              <a:rPr lang="en-US" sz="80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động</a:t>
            </a:r>
            <a:endParaRPr lang="en-US" sz="80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0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3B97B3C-49CB-46CA-8762-FB40C5F0961A}"/>
              </a:ext>
            </a:extLst>
          </p:cNvPr>
          <p:cNvSpPr/>
          <p:nvPr/>
        </p:nvSpPr>
        <p:spPr>
          <a:xfrm>
            <a:off x="2979462" y="3834703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F65CEC2-CE07-4BF4-9ECF-090FA39A5C31}"/>
              </a:ext>
            </a:extLst>
          </p:cNvPr>
          <p:cNvSpPr/>
          <p:nvPr/>
        </p:nvSpPr>
        <p:spPr>
          <a:xfrm>
            <a:off x="-601881" y="4351447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E0A8B61-B073-4C19-8112-1B838DE5AA93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530488F-663A-447D-830A-53745B9DB821}"/>
              </a:ext>
            </a:extLst>
          </p:cNvPr>
          <p:cNvSpPr/>
          <p:nvPr/>
        </p:nvSpPr>
        <p:spPr>
          <a:xfrm>
            <a:off x="8878553" y="-1169815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58F4CE0-6C2E-43EF-A44A-19C47E88D2AD}"/>
              </a:ext>
            </a:extLst>
          </p:cNvPr>
          <p:cNvSpPr/>
          <p:nvPr/>
        </p:nvSpPr>
        <p:spPr>
          <a:xfrm>
            <a:off x="3175963" y="5294595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3A5050-27A1-452E-AF55-D12DB3DE51BE}"/>
              </a:ext>
            </a:extLst>
          </p:cNvPr>
          <p:cNvSpPr txBox="1"/>
          <p:nvPr/>
        </p:nvSpPr>
        <p:spPr>
          <a:xfrm>
            <a:off x="1451431" y="971976"/>
            <a:ext cx="8372450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7B5158E-192B-4552-A02F-59E2AD32A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67427"/>
              </p:ext>
            </p:extLst>
          </p:nvPr>
        </p:nvGraphicFramePr>
        <p:xfrm>
          <a:off x="1108955" y="2059808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xmlns="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16887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48DBC7-4E31-4854-952C-BF5BB94E7146}"/>
              </a:ext>
            </a:extLst>
          </p:cNvPr>
          <p:cNvSpPr txBox="1"/>
          <p:nvPr/>
        </p:nvSpPr>
        <p:spPr>
          <a:xfrm>
            <a:off x="4788683" y="3442142"/>
            <a:ext cx="750977" cy="584765"/>
          </a:xfrm>
          <a:prstGeom prst="rect">
            <a:avLst/>
          </a:prstGeom>
          <a:solidFill>
            <a:srgbClr val="F2D6C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EEF145-8B32-4286-B0F8-AE04FB296A7E}"/>
              </a:ext>
            </a:extLst>
          </p:cNvPr>
          <p:cNvSpPr txBox="1"/>
          <p:nvPr/>
        </p:nvSpPr>
        <p:spPr>
          <a:xfrm>
            <a:off x="7348880" y="3433125"/>
            <a:ext cx="750977" cy="584765"/>
          </a:xfrm>
          <a:prstGeom prst="rect">
            <a:avLst/>
          </a:prstGeom>
          <a:solidFill>
            <a:srgbClr val="F2D6C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3AB90D-E12C-4B42-BD12-DA055BDD95CA}"/>
              </a:ext>
            </a:extLst>
          </p:cNvPr>
          <p:cNvSpPr txBox="1"/>
          <p:nvPr/>
        </p:nvSpPr>
        <p:spPr>
          <a:xfrm>
            <a:off x="8592577" y="3442139"/>
            <a:ext cx="750977" cy="584765"/>
          </a:xfrm>
          <a:prstGeom prst="rect">
            <a:avLst/>
          </a:prstGeom>
          <a:solidFill>
            <a:srgbClr val="F2D6C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79235D-37FD-43F7-839C-15393B9F4F27}"/>
              </a:ext>
            </a:extLst>
          </p:cNvPr>
          <p:cNvSpPr txBox="1"/>
          <p:nvPr/>
        </p:nvSpPr>
        <p:spPr>
          <a:xfrm>
            <a:off x="9894223" y="3445012"/>
            <a:ext cx="750977" cy="584765"/>
          </a:xfrm>
          <a:prstGeom prst="rect">
            <a:avLst/>
          </a:prstGeom>
          <a:solidFill>
            <a:srgbClr val="F2D6C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0F4730D-D6A2-4185-BD05-F7405FA53606}"/>
              </a:ext>
            </a:extLst>
          </p:cNvPr>
          <p:cNvGrpSpPr/>
          <p:nvPr/>
        </p:nvGrpSpPr>
        <p:grpSpPr>
          <a:xfrm>
            <a:off x="806040" y="736940"/>
            <a:ext cx="605826" cy="830997"/>
            <a:chOff x="3174278" y="237323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6F29DAB-25D0-489F-B59A-C7DDD30905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1EDD35D-59FC-48BB-A257-B6FA121B520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10E4E8-58B2-4379-A218-9D057C17FC09}"/>
              </a:ext>
            </a:extLst>
          </p:cNvPr>
          <p:cNvSpPr txBox="1"/>
          <p:nvPr/>
        </p:nvSpPr>
        <p:spPr>
          <a:xfrm>
            <a:off x="6059892" y="3429002"/>
            <a:ext cx="750977" cy="584765"/>
          </a:xfrm>
          <a:prstGeom prst="rect">
            <a:avLst/>
          </a:prstGeom>
          <a:solidFill>
            <a:srgbClr val="F2D6C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128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F2EFF0-0407-4F87-8EE0-C792B6EF2435}"/>
              </a:ext>
            </a:extLst>
          </p:cNvPr>
          <p:cNvSpPr txBox="1"/>
          <p:nvPr/>
        </p:nvSpPr>
        <p:spPr>
          <a:xfrm>
            <a:off x="1647527" y="508676"/>
            <a:ext cx="10180936" cy="95410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vi-VN" sz="2800" dirty="0"/>
              <a:t>Bạn Sao hái những cây nấm ghi phép tính có kết quả bằng 12. Hỏi bạn Sao hái được bao nhiêu cây nấm?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909E281-E10C-4EB4-84D6-B7F22DE89165}"/>
              </a:ext>
            </a:extLst>
          </p:cNvPr>
          <p:cNvGrpSpPr/>
          <p:nvPr/>
        </p:nvGrpSpPr>
        <p:grpSpPr>
          <a:xfrm>
            <a:off x="1002137" y="273641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68FACDD-DDC7-465E-9981-CD433F0318E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FE4DD74-F8C5-4CFA-8817-56ABC899C0E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BA5780-86D9-4356-8609-60075B5EC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52" y="1462782"/>
            <a:ext cx="7345180" cy="4757266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F83B4121-A93C-4801-9180-20FE051ABD26}"/>
              </a:ext>
            </a:extLst>
          </p:cNvPr>
          <p:cNvSpPr/>
          <p:nvPr/>
        </p:nvSpPr>
        <p:spPr>
          <a:xfrm>
            <a:off x="2712777" y="2055048"/>
            <a:ext cx="1566261" cy="2863183"/>
          </a:xfrm>
          <a:custGeom>
            <a:avLst/>
            <a:gdLst>
              <a:gd name="connsiteX0" fmla="*/ 884952 w 1379627"/>
              <a:gd name="connsiteY0" fmla="*/ 0 h 2938072"/>
              <a:gd name="connsiteX1" fmla="*/ 345306 w 1379627"/>
              <a:gd name="connsiteY1" fmla="*/ 164892 h 2938072"/>
              <a:gd name="connsiteX2" fmla="*/ 532 w 1379627"/>
              <a:gd name="connsiteY2" fmla="*/ 794479 h 2938072"/>
              <a:gd name="connsiteX3" fmla="*/ 420257 w 1379627"/>
              <a:gd name="connsiteY3" fmla="*/ 2263515 h 2938072"/>
              <a:gd name="connsiteX4" fmla="*/ 1379627 w 1379627"/>
              <a:gd name="connsiteY4" fmla="*/ 2938072 h 2938072"/>
              <a:gd name="connsiteX0" fmla="*/ 989732 w 1484407"/>
              <a:gd name="connsiteY0" fmla="*/ 0 h 2938072"/>
              <a:gd name="connsiteX1" fmla="*/ 450086 w 1484407"/>
              <a:gd name="connsiteY1" fmla="*/ 164892 h 2938072"/>
              <a:gd name="connsiteX2" fmla="*/ 381 w 1484407"/>
              <a:gd name="connsiteY2" fmla="*/ 1154243 h 2938072"/>
              <a:gd name="connsiteX3" fmla="*/ 525037 w 1484407"/>
              <a:gd name="connsiteY3" fmla="*/ 2263515 h 2938072"/>
              <a:gd name="connsiteX4" fmla="*/ 1484407 w 1484407"/>
              <a:gd name="connsiteY4" fmla="*/ 2938072 h 2938072"/>
              <a:gd name="connsiteX0" fmla="*/ 991051 w 1485726"/>
              <a:gd name="connsiteY0" fmla="*/ 0 h 2938072"/>
              <a:gd name="connsiteX1" fmla="*/ 451405 w 1485726"/>
              <a:gd name="connsiteY1" fmla="*/ 164892 h 2938072"/>
              <a:gd name="connsiteX2" fmla="*/ 1700 w 1485726"/>
              <a:gd name="connsiteY2" fmla="*/ 1154243 h 2938072"/>
              <a:gd name="connsiteX3" fmla="*/ 526356 w 1485726"/>
              <a:gd name="connsiteY3" fmla="*/ 2263515 h 2938072"/>
              <a:gd name="connsiteX4" fmla="*/ 1485726 w 1485726"/>
              <a:gd name="connsiteY4" fmla="*/ 2938072 h 2938072"/>
              <a:gd name="connsiteX0" fmla="*/ 993653 w 1488328"/>
              <a:gd name="connsiteY0" fmla="*/ 0 h 2938072"/>
              <a:gd name="connsiteX1" fmla="*/ 319095 w 1488328"/>
              <a:gd name="connsiteY1" fmla="*/ 224852 h 2938072"/>
              <a:gd name="connsiteX2" fmla="*/ 4302 w 1488328"/>
              <a:gd name="connsiteY2" fmla="*/ 1154243 h 2938072"/>
              <a:gd name="connsiteX3" fmla="*/ 528958 w 1488328"/>
              <a:gd name="connsiteY3" fmla="*/ 2263515 h 2938072"/>
              <a:gd name="connsiteX4" fmla="*/ 1488328 w 1488328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0617 w 1485292"/>
              <a:gd name="connsiteY0" fmla="*/ 0 h 2938072"/>
              <a:gd name="connsiteX1" fmla="*/ 271089 w 1485292"/>
              <a:gd name="connsiteY1" fmla="*/ 344773 h 2938072"/>
              <a:gd name="connsiteX2" fmla="*/ 1266 w 1485292"/>
              <a:gd name="connsiteY2" fmla="*/ 1154243 h 2938072"/>
              <a:gd name="connsiteX3" fmla="*/ 361030 w 1485292"/>
              <a:gd name="connsiteY3" fmla="*/ 2188565 h 2938072"/>
              <a:gd name="connsiteX4" fmla="*/ 1485292 w 1485292"/>
              <a:gd name="connsiteY4" fmla="*/ 2938072 h 2938072"/>
              <a:gd name="connsiteX0" fmla="*/ 991015 w 1485690"/>
              <a:gd name="connsiteY0" fmla="*/ 0 h 2938072"/>
              <a:gd name="connsiteX1" fmla="*/ 271487 w 1485690"/>
              <a:gd name="connsiteY1" fmla="*/ 344773 h 2938072"/>
              <a:gd name="connsiteX2" fmla="*/ 1664 w 1485690"/>
              <a:gd name="connsiteY2" fmla="*/ 1154243 h 2938072"/>
              <a:gd name="connsiteX3" fmla="*/ 376418 w 1485690"/>
              <a:gd name="connsiteY3" fmla="*/ 2143595 h 2938072"/>
              <a:gd name="connsiteX4" fmla="*/ 1485690 w 1485690"/>
              <a:gd name="connsiteY4" fmla="*/ 2938072 h 29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690" h="2938072">
                <a:moveTo>
                  <a:pt x="991015" y="0"/>
                </a:moveTo>
                <a:cubicBezTo>
                  <a:pt x="794893" y="16239"/>
                  <a:pt x="436379" y="122419"/>
                  <a:pt x="271487" y="344773"/>
                </a:cubicBezTo>
                <a:cubicBezTo>
                  <a:pt x="106595" y="567127"/>
                  <a:pt x="-15825" y="854439"/>
                  <a:pt x="1664" y="1154243"/>
                </a:cubicBezTo>
                <a:cubicBezTo>
                  <a:pt x="19153" y="1454047"/>
                  <a:pt x="176549" y="1906252"/>
                  <a:pt x="376418" y="2143595"/>
                </a:cubicBezTo>
                <a:cubicBezTo>
                  <a:pt x="576287" y="2365949"/>
                  <a:pt x="1120929" y="2779426"/>
                  <a:pt x="1485690" y="2938072"/>
                </a:cubicBezTo>
              </a:path>
            </a:pathLst>
          </a:custGeom>
          <a:noFill/>
          <a:ln w="57150">
            <a:solidFill>
              <a:srgbClr val="F06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xmlns="" id="{328C0DD2-34A4-4FE1-A6A3-D538F1EE5C54}"/>
              </a:ext>
            </a:extLst>
          </p:cNvPr>
          <p:cNvSpPr/>
          <p:nvPr/>
        </p:nvSpPr>
        <p:spPr>
          <a:xfrm>
            <a:off x="3110718" y="2264911"/>
            <a:ext cx="3381245" cy="3013023"/>
          </a:xfrm>
          <a:custGeom>
            <a:avLst/>
            <a:gdLst>
              <a:gd name="connsiteX0" fmla="*/ 544894 w 3408015"/>
              <a:gd name="connsiteY0" fmla="*/ 0 h 3013023"/>
              <a:gd name="connsiteX1" fmla="*/ 50219 w 3408015"/>
              <a:gd name="connsiteY1" fmla="*/ 389744 h 3013023"/>
              <a:gd name="connsiteX2" fmla="*/ 125169 w 3408015"/>
              <a:gd name="connsiteY2" fmla="*/ 1364105 h 3013023"/>
              <a:gd name="connsiteX3" fmla="*/ 1009589 w 3408015"/>
              <a:gd name="connsiteY3" fmla="*/ 1948721 h 3013023"/>
              <a:gd name="connsiteX4" fmla="*/ 2643517 w 3408015"/>
              <a:gd name="connsiteY4" fmla="*/ 2578308 h 3013023"/>
              <a:gd name="connsiteX5" fmla="*/ 3408015 w 340801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389744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584616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245" h="3013023">
                <a:moveTo>
                  <a:pt x="518124" y="0"/>
                </a:moveTo>
                <a:cubicBezTo>
                  <a:pt x="305763" y="81196"/>
                  <a:pt x="80911" y="354767"/>
                  <a:pt x="23449" y="584616"/>
                </a:cubicBezTo>
                <a:cubicBezTo>
                  <a:pt x="-34013" y="814465"/>
                  <a:pt x="13455" y="1151745"/>
                  <a:pt x="173350" y="1379096"/>
                </a:cubicBezTo>
                <a:cubicBezTo>
                  <a:pt x="333245" y="1606447"/>
                  <a:pt x="575586" y="1748852"/>
                  <a:pt x="982819" y="1948721"/>
                </a:cubicBezTo>
                <a:cubicBezTo>
                  <a:pt x="1390052" y="2148590"/>
                  <a:pt x="2217009" y="2400924"/>
                  <a:pt x="2616747" y="2578308"/>
                </a:cubicBezTo>
                <a:cubicBezTo>
                  <a:pt x="3016485" y="2755692"/>
                  <a:pt x="3198865" y="2884357"/>
                  <a:pt x="3381245" y="301302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5AA0B14D-329D-46D3-A379-FDEF033519CC}"/>
              </a:ext>
            </a:extLst>
          </p:cNvPr>
          <p:cNvSpPr/>
          <p:nvPr/>
        </p:nvSpPr>
        <p:spPr>
          <a:xfrm>
            <a:off x="3538326" y="2414811"/>
            <a:ext cx="4827406" cy="1724763"/>
          </a:xfrm>
          <a:custGeom>
            <a:avLst/>
            <a:gdLst>
              <a:gd name="connsiteX0" fmla="*/ 375327 w 4827406"/>
              <a:gd name="connsiteY0" fmla="*/ 0 h 1724763"/>
              <a:gd name="connsiteX1" fmla="*/ 573 w 4827406"/>
              <a:gd name="connsiteY1" fmla="*/ 389745 h 1724763"/>
              <a:gd name="connsiteX2" fmla="*/ 450278 w 4827406"/>
              <a:gd name="connsiteY2" fmla="*/ 869430 h 1724763"/>
              <a:gd name="connsiteX3" fmla="*/ 2279078 w 4827406"/>
              <a:gd name="connsiteY3" fmla="*/ 1109272 h 1724763"/>
              <a:gd name="connsiteX4" fmla="*/ 3673163 w 4827406"/>
              <a:gd name="connsiteY4" fmla="*/ 1678899 h 1724763"/>
              <a:gd name="connsiteX5" fmla="*/ 4827406 w 4827406"/>
              <a:gd name="connsiteY5" fmla="*/ 1648918 h 172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406" h="1724763">
                <a:moveTo>
                  <a:pt x="375327" y="0"/>
                </a:moveTo>
                <a:cubicBezTo>
                  <a:pt x="181704" y="122420"/>
                  <a:pt x="-11919" y="244840"/>
                  <a:pt x="573" y="389745"/>
                </a:cubicBezTo>
                <a:cubicBezTo>
                  <a:pt x="13065" y="534650"/>
                  <a:pt x="70527" y="749509"/>
                  <a:pt x="450278" y="869430"/>
                </a:cubicBezTo>
                <a:cubicBezTo>
                  <a:pt x="830029" y="989351"/>
                  <a:pt x="1741931" y="974361"/>
                  <a:pt x="2279078" y="1109272"/>
                </a:cubicBezTo>
                <a:cubicBezTo>
                  <a:pt x="2816226" y="1244184"/>
                  <a:pt x="3248442" y="1588958"/>
                  <a:pt x="3673163" y="1678899"/>
                </a:cubicBezTo>
                <a:cubicBezTo>
                  <a:pt x="4097884" y="1768840"/>
                  <a:pt x="4462645" y="1708879"/>
                  <a:pt x="4827406" y="164891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22CC44-EC3F-48F7-9030-F3119EC5B345}"/>
              </a:ext>
            </a:extLst>
          </p:cNvPr>
          <p:cNvSpPr/>
          <p:nvPr/>
        </p:nvSpPr>
        <p:spPr>
          <a:xfrm>
            <a:off x="1647527" y="5481439"/>
            <a:ext cx="4624964" cy="64632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vi-VN" sz="2800" dirty="0">
                <a:sym typeface="Wingdings" pitchFamily="2" charset="2"/>
              </a:rPr>
              <a:t> </a:t>
            </a:r>
            <a:r>
              <a:rPr lang="vi-VN" sz="2800" dirty="0"/>
              <a:t>Sao hái được </a:t>
            </a:r>
            <a:r>
              <a:rPr lang="vi-VN" sz="3600" dirty="0">
                <a:solidFill>
                  <a:srgbClr val="FF0000"/>
                </a:solidFill>
              </a:rPr>
              <a:t>4</a:t>
            </a:r>
            <a:r>
              <a:rPr lang="vi-VN" sz="2800" dirty="0"/>
              <a:t> cây nấm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7927546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animBg="1"/>
          <p:bldP spid="8" grpId="0" animBg="1"/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animBg="1"/>
          <p:bldP spid="8" grpId="0" animBg="1"/>
          <p:bldP spid="9" grpId="0" animBg="1"/>
          <p:bldP spid="1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D9437ADA-7F74-4ECD-A195-C887649826F8}"/>
              </a:ext>
            </a:extLst>
          </p:cNvPr>
          <p:cNvSpPr/>
          <p:nvPr/>
        </p:nvSpPr>
        <p:spPr>
          <a:xfrm>
            <a:off x="7302128" y="3201707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/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xmlns="" id="{BB34DDF7-E60E-4791-AEB6-48361161C9B4}"/>
              </a:ext>
            </a:extLst>
          </p:cNvPr>
          <p:cNvSpPr/>
          <p:nvPr/>
        </p:nvSpPr>
        <p:spPr>
          <a:xfrm>
            <a:off x="7302129" y="1931289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6F979-8C85-43A4-987F-E3B713BA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4" y="1151802"/>
            <a:ext cx="6457844" cy="51427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12D4915-4759-4BA9-BED0-3E432896D4C7}"/>
              </a:ext>
            </a:extLst>
          </p:cNvPr>
          <p:cNvGrpSpPr/>
          <p:nvPr/>
        </p:nvGrpSpPr>
        <p:grpSpPr>
          <a:xfrm>
            <a:off x="857597" y="383340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F80FC68-6E01-40A4-AD84-52D8CBE2700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A242BDF-A6BD-401A-A730-94762AA78C7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B5E625-6CB7-4158-B6E8-9FD45295843E}"/>
              </a:ext>
            </a:extLst>
          </p:cNvPr>
          <p:cNvSpPr txBox="1"/>
          <p:nvPr/>
        </p:nvSpPr>
        <p:spPr>
          <a:xfrm>
            <a:off x="1463422" y="563480"/>
            <a:ext cx="9046600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thang: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783FB4-97CC-4EA1-8C66-629DD7529ECE}"/>
              </a:ext>
            </a:extLst>
          </p:cNvPr>
          <p:cNvSpPr/>
          <p:nvPr/>
        </p:nvSpPr>
        <p:spPr>
          <a:xfrm>
            <a:off x="7666889" y="2021067"/>
            <a:ext cx="1628931" cy="31107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+   5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+   4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+   6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 +   7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+   7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E9C35E-E3CB-4463-A7B7-E9D7DD32440E}"/>
              </a:ext>
            </a:extLst>
          </p:cNvPr>
          <p:cNvSpPr/>
          <p:nvPr/>
        </p:nvSpPr>
        <p:spPr>
          <a:xfrm>
            <a:off x="9408246" y="2021067"/>
            <a:ext cx="1628931" cy="311399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x-none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0FFD2-57B2-47D1-A7BD-A75EBF878CD3}"/>
              </a:ext>
            </a:extLst>
          </p:cNvPr>
          <p:cNvSpPr txBox="1"/>
          <p:nvPr/>
        </p:nvSpPr>
        <p:spPr>
          <a:xfrm>
            <a:off x="1464132" y="563480"/>
            <a:ext cx="9046600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2024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10" grpId="0" build="p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10" grpId="0" build="p"/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28F0B5-55ED-4F85-8CA6-C6FDC4DF795A}"/>
              </a:ext>
            </a:extLst>
          </p:cNvPr>
          <p:cNvGrpSpPr/>
          <p:nvPr/>
        </p:nvGrpSpPr>
        <p:grpSpPr>
          <a:xfrm>
            <a:off x="1198869" y="54792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6740668-8D4D-4B5B-AFD1-24C4DEE42A5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38FAA1D-80B8-48D6-8483-1D4663359E4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0B468A-EDBC-444E-A972-CD21B403880C}"/>
              </a:ext>
            </a:extLst>
          </p:cNvPr>
          <p:cNvSpPr txBox="1"/>
          <p:nvPr/>
        </p:nvSpPr>
        <p:spPr>
          <a:xfrm>
            <a:off x="1859063" y="698083"/>
            <a:ext cx="8473874" cy="138499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Hai con xúc xắc nào dưới dây có tổng số chấm ở các mặt trên bằng 11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6BA5891-0936-4431-8B00-CB7F1D2B8F89}"/>
              </a:ext>
            </a:extLst>
          </p:cNvPr>
          <p:cNvGrpSpPr/>
          <p:nvPr/>
        </p:nvGrpSpPr>
        <p:grpSpPr>
          <a:xfrm>
            <a:off x="1253237" y="2373493"/>
            <a:ext cx="9921403" cy="2088838"/>
            <a:chOff x="888760" y="2107679"/>
            <a:chExt cx="9921403" cy="20888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985E2DC-C68E-4200-B04C-9BD362B8A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60" y="2151817"/>
              <a:ext cx="1816100" cy="2044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1A17A7C-B46E-4911-BBDC-B577EBBD4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061" y="2177217"/>
              <a:ext cx="1752600" cy="20193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8130FEB-56A4-4BF5-A247-0B6FA2070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862" y="2164517"/>
              <a:ext cx="1866900" cy="1955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10708EC-4516-4474-A1A4-DF237602C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663" y="2107679"/>
              <a:ext cx="1968500" cy="20701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617456-2AB3-449D-A6E4-2A8516DDE5B1}"/>
              </a:ext>
            </a:extLst>
          </p:cNvPr>
          <p:cNvGrpSpPr/>
          <p:nvPr/>
        </p:nvGrpSpPr>
        <p:grpSpPr>
          <a:xfrm>
            <a:off x="1554923" y="5230013"/>
            <a:ext cx="8778014" cy="630790"/>
            <a:chOff x="1190446" y="4964199"/>
            <a:chExt cx="8778014" cy="630790"/>
          </a:xfrm>
        </p:grpSpPr>
        <p:sp>
          <p:nvSpPr>
            <p:cNvPr id="12" name="Rounded Rectangle 15">
              <a:extLst>
                <a:ext uri="{FF2B5EF4-FFF2-40B4-BE49-F238E27FC236}">
                  <a16:creationId xmlns:a16="http://schemas.microsoft.com/office/drawing/2014/main" xmlns="" id="{6122E4B4-05E6-4CA3-8390-EAD710101D3E}"/>
                </a:ext>
              </a:extLst>
            </p:cNvPr>
            <p:cNvSpPr/>
            <p:nvPr/>
          </p:nvSpPr>
          <p:spPr>
            <a:xfrm>
              <a:off x="1190446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6">
              <a:extLst>
                <a:ext uri="{FF2B5EF4-FFF2-40B4-BE49-F238E27FC236}">
                  <a16:creationId xmlns:a16="http://schemas.microsoft.com/office/drawing/2014/main" xmlns="" id="{2D29B891-97D1-4B3E-B60A-AF397E0F57F5}"/>
                </a:ext>
              </a:extLst>
            </p:cNvPr>
            <p:cNvSpPr/>
            <p:nvPr/>
          </p:nvSpPr>
          <p:spPr>
            <a:xfrm>
              <a:off x="394549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xmlns="" id="{805ACFA2-709B-48AE-8B94-7050B5C35950}"/>
                </a:ext>
              </a:extLst>
            </p:cNvPr>
            <p:cNvSpPr/>
            <p:nvPr/>
          </p:nvSpPr>
          <p:spPr>
            <a:xfrm>
              <a:off x="670054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xmlns="" id="{6F5CFE2D-D872-45D4-8039-FB70B28EE677}"/>
                </a:ext>
              </a:extLst>
            </p:cNvPr>
            <p:cNvSpPr/>
            <p:nvPr/>
          </p:nvSpPr>
          <p:spPr>
            <a:xfrm>
              <a:off x="9329192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2" descr="Bright Green Tick clip art - vector clip art online, royalty free ... -  ClipArt Best - ClipArt Best">
            <a:extLst>
              <a:ext uri="{FF2B5EF4-FFF2-40B4-BE49-F238E27FC236}">
                <a16:creationId xmlns:a16="http://schemas.microsoft.com/office/drawing/2014/main" xmlns="" id="{B6570733-5992-47DD-A563-1BA2E647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73" y="5164313"/>
            <a:ext cx="639268" cy="6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xmlns="" id="{47C6C5AF-136E-4672-B2C6-6717803C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00" b="95500" l="10000" r="90000">
                        <a14:foregroundMark x1="31667" y1="3000" x2="39778" y2="19500"/>
                        <a14:foregroundMark x1="39778" y1="19500" x2="46111" y2="25000"/>
                        <a14:foregroundMark x1="46111" y1="25000" x2="49000" y2="26000"/>
                        <a14:foregroundMark x1="49000" y1="25833" x2="69778" y2="19833"/>
                        <a14:foregroundMark x1="69778" y1="19833" x2="74000" y2="15167"/>
                        <a14:foregroundMark x1="74000" y1="15167" x2="74111" y2="14000"/>
                        <a14:foregroundMark x1="74111" y1="13833" x2="68333" y2="9500"/>
                        <a14:foregroundMark x1="68333" y1="9500" x2="68222" y2="7500"/>
                        <a14:foregroundMark x1="68222" y1="7167" x2="58111" y2="21667"/>
                        <a14:foregroundMark x1="58111" y1="21667" x2="55111" y2="23000"/>
                        <a14:foregroundMark x1="80556" y1="30667" x2="72667" y2="35667"/>
                        <a14:foregroundMark x1="72667" y1="35667" x2="67667" y2="45167"/>
                        <a14:foregroundMark x1="65333" y1="49333" x2="80111" y2="74000"/>
                        <a14:foregroundMark x1="80111" y1="74000" x2="77333" y2="74167"/>
                        <a14:foregroundMark x1="74000" y1="90500" x2="58667" y2="64167"/>
                        <a14:foregroundMark x1="58667" y1="64167" x2="54444" y2="51000"/>
                        <a14:foregroundMark x1="54444" y1="51000" x2="49000" y2="66667"/>
                        <a14:foregroundMark x1="49000" y1="66667" x2="34889" y2="75000"/>
                        <a14:foregroundMark x1="34889" y1="75000" x2="27667" y2="72833"/>
                        <a14:foregroundMark x1="27667" y1="72833" x2="28889" y2="65167"/>
                        <a14:foregroundMark x1="28889" y1="65167" x2="35444" y2="52167"/>
                        <a14:foregroundMark x1="35444" y1="52167" x2="34222" y2="42000"/>
                        <a14:foregroundMark x1="34222" y1="42000" x2="25778" y2="24167"/>
                        <a14:foregroundMark x1="25778" y1="24167" x2="24778" y2="15000"/>
                        <a14:foregroundMark x1="24778" y1="15000" x2="27556" y2="10667"/>
                        <a14:foregroundMark x1="27000" y1="87500" x2="31222" y2="93000"/>
                        <a14:foregroundMark x1="31222" y1="93000" x2="36111" y2="91667"/>
                        <a14:foregroundMark x1="36111" y1="91667" x2="40333" y2="82167"/>
                        <a14:foregroundMark x1="52778" y1="73167" x2="66111" y2="83667"/>
                        <a14:foregroundMark x1="69000" y1="95500" x2="69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03" y="5322626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xmlns="" id="{369244D3-51FE-46B3-9C39-3C1B17B3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00" b="95500" l="10000" r="90000">
                        <a14:foregroundMark x1="31667" y1="3000" x2="39778" y2="19500"/>
                        <a14:foregroundMark x1="39778" y1="19500" x2="46111" y2="25000"/>
                        <a14:foregroundMark x1="46111" y1="25000" x2="49000" y2="26000"/>
                        <a14:foregroundMark x1="49000" y1="25833" x2="69778" y2="19833"/>
                        <a14:foregroundMark x1="69778" y1="19833" x2="74000" y2="15167"/>
                        <a14:foregroundMark x1="74000" y1="15167" x2="74111" y2="14000"/>
                        <a14:foregroundMark x1="74111" y1="13833" x2="68333" y2="9500"/>
                        <a14:foregroundMark x1="68333" y1="9500" x2="68222" y2="7500"/>
                        <a14:foregroundMark x1="68222" y1="7167" x2="58111" y2="21667"/>
                        <a14:foregroundMark x1="58111" y1="21667" x2="55111" y2="23000"/>
                        <a14:foregroundMark x1="80556" y1="30667" x2="72667" y2="35667"/>
                        <a14:foregroundMark x1="72667" y1="35667" x2="67667" y2="45167"/>
                        <a14:foregroundMark x1="65333" y1="49333" x2="80111" y2="74000"/>
                        <a14:foregroundMark x1="80111" y1="74000" x2="77333" y2="74167"/>
                        <a14:foregroundMark x1="74000" y1="90500" x2="58667" y2="64167"/>
                        <a14:foregroundMark x1="58667" y1="64167" x2="54444" y2="51000"/>
                        <a14:foregroundMark x1="54444" y1="51000" x2="49000" y2="66667"/>
                        <a14:foregroundMark x1="49000" y1="66667" x2="34889" y2="75000"/>
                        <a14:foregroundMark x1="34889" y1="75000" x2="27667" y2="72833"/>
                        <a14:foregroundMark x1="27667" y1="72833" x2="28889" y2="65167"/>
                        <a14:foregroundMark x1="28889" y1="65167" x2="35444" y2="52167"/>
                        <a14:foregroundMark x1="35444" y1="52167" x2="34222" y2="42000"/>
                        <a14:foregroundMark x1="34222" y1="42000" x2="25778" y2="24167"/>
                        <a14:foregroundMark x1="25778" y1="24167" x2="24778" y2="15000"/>
                        <a14:foregroundMark x1="24778" y1="15000" x2="27556" y2="10667"/>
                        <a14:foregroundMark x1="27000" y1="87500" x2="31222" y2="93000"/>
                        <a14:foregroundMark x1="31222" y1="93000" x2="36111" y2="91667"/>
                        <a14:foregroundMark x1="36111" y1="91667" x2="40333" y2="82167"/>
                        <a14:foregroundMark x1="52778" y1="73167" x2="66111" y2="83667"/>
                        <a14:foregroundMark x1="69000" y1="95500" x2="69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683" y="5312029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right Green Tick clip art - vector clip art online, royalty free ... -  ClipArt Best - ClipArt Best">
            <a:extLst>
              <a:ext uri="{FF2B5EF4-FFF2-40B4-BE49-F238E27FC236}">
                <a16:creationId xmlns:a16="http://schemas.microsoft.com/office/drawing/2014/main" xmlns="" id="{B6570733-5992-47DD-A563-1BA2E647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55" y="5163317"/>
            <a:ext cx="639268" cy="6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05245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3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9473">
            <a:off x="2944765" y="1407606"/>
            <a:ext cx="9158948" cy="1568703"/>
          </a:xfrm>
          <a:prstGeom prst="rect">
            <a:avLst/>
          </a:prstGeom>
          <a:noFill/>
        </p:spPr>
        <p:txBody>
          <a:bodyPr wrap="square" lIns="69518" tIns="34759" rIns="69518" bIns="34759" rtlCol="0">
            <a:prstTxWarp prst="textCanUp">
              <a:avLst/>
            </a:prstTxWarp>
            <a:spAutoFit/>
          </a:bodyPr>
          <a:lstStyle/>
          <a:p>
            <a:pPr algn="ctr" defTabSz="1218137"/>
            <a:r>
              <a:rPr lang="en-US" sz="2700" b="1" dirty="0" err="1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</a:rPr>
              <a:t>Chúc</a:t>
            </a:r>
            <a:r>
              <a:rPr lang="en-US" sz="27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</a:rPr>
              <a:t> các con học sinh chăm ngoan!</a:t>
            </a:r>
          </a:p>
        </p:txBody>
      </p:sp>
    </p:spTree>
    <p:extLst>
      <p:ext uri="{BB962C8B-B14F-4D97-AF65-F5344CB8AC3E}">
        <p14:creationId xmlns:p14="http://schemas.microsoft.com/office/powerpoint/2010/main" val="41341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3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5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3" y="4440016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3" y="2182883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800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4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90860" y="570419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2772" y="1252112"/>
            <a:ext cx="9837415" cy="11079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6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XÂY NHÀ CHO THỎ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11194" y="2914727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63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38" y="1933085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3" y="4440016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8" y="169662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800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4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2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4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4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6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9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2" y="4108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5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2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4" y="41561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3926" y="501441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5725211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35200" y="1432825"/>
            <a:ext cx="8864599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?</a:t>
            </a:r>
          </a:p>
        </p:txBody>
      </p:sp>
    </p:spTree>
    <p:extLst>
      <p:ext uri="{BB962C8B-B14F-4D97-AF65-F5344CB8AC3E}">
        <p14:creationId xmlns:p14="http://schemas.microsoft.com/office/powerpoint/2010/main" val="242971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76" y="0"/>
            <a:ext cx="12264506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1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554" y="50866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5923" y="41599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78477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4" y="41561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     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8194" y="3861715"/>
            <a:ext cx="1092200" cy="10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9774" y="488558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2707" y="146603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41727" y="1586440"/>
            <a:ext cx="4638072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+ 7 = ?</a:t>
            </a:r>
          </a:p>
        </p:txBody>
      </p:sp>
    </p:spTree>
    <p:extLst>
      <p:ext uri="{BB962C8B-B14F-4D97-AF65-F5344CB8AC3E}">
        <p14:creationId xmlns:p14="http://schemas.microsoft.com/office/powerpoint/2010/main" val="1778325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2" y="4108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14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775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602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 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4" y="41561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4506" y="413477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19418" y="1586440"/>
            <a:ext cx="4711700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9 + 5 = ?</a:t>
            </a:r>
          </a:p>
        </p:txBody>
      </p:sp>
    </p:spTree>
    <p:extLst>
      <p:ext uri="{BB962C8B-B14F-4D97-AF65-F5344CB8AC3E}">
        <p14:creationId xmlns:p14="http://schemas.microsoft.com/office/powerpoint/2010/main" val="426029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" y="-26179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2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52899" y="52083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 + 7 = 12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6775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 + 7 = 13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57205" y="42396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 + 7 = 11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4554" y="41561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       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 – 5 = 2</a:t>
            </a: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3305" y="40112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25976" y="48967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0648" y="23597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1" y="416262"/>
            <a:ext cx="9931669" cy="193899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11836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BÀI</a:t>
            </a:r>
            <a:r>
              <a:rPr lang="en-US" sz="4400" b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400" b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7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: PHÉP CỘNG ( QUA 10) TRONG PHẠM VI 20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</a:rPr>
                <a:t>2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  <a:endParaRPr lang="vi-VN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4"/>
            <a:ext cx="4979624" cy="156965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5 </a:t>
            </a:r>
          </a:p>
        </p:txBody>
      </p:sp>
    </p:spTree>
    <p:extLst>
      <p:ext uri="{BB962C8B-B14F-4D97-AF65-F5344CB8AC3E}">
        <p14:creationId xmlns:p14="http://schemas.microsoft.com/office/powerpoint/2010/main" val="27203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272</Words>
  <Application>Microsoft Office PowerPoint</Application>
  <PresentationFormat>Custom</PresentationFormat>
  <Paragraphs>75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Office Theme</vt:lpstr>
      <vt:lpstr>3_Office 主题​​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18</cp:revision>
  <dcterms:created xsi:type="dcterms:W3CDTF">2021-07-24T01:07:49Z</dcterms:created>
  <dcterms:modified xsi:type="dcterms:W3CDTF">2022-09-29T14:01:12Z</dcterms:modified>
</cp:coreProperties>
</file>